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7FB527-9FDD-A65F-FC22-044EF268DE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6BF68AF-93B7-2B32-65EA-67CB7AADF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D8FC9C-FD19-348C-C7F5-4C560B37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5388AA8-539E-1BC0-9B63-CE603D1FD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406A1D0-0DBC-E1A4-3A71-451F601E7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6060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55F105-1AA2-5EAB-E95F-0143A0002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F56AF1-92B6-B4C4-8A27-D0BF9CD2C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B48D92-30BF-970F-9081-B5093EE06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E5821A-CE2F-AB31-133B-F529E9BB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D8C9B2-2EF7-7347-CB7A-FFAF4D9B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723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F41B29-2888-FD9E-2DF2-37650FD9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1D1DCC0-9265-7F75-ABA0-3A30EA302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056F7CA-BF82-0031-EFBF-B009C96F7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FF5313-AF4A-FE27-BF60-C702DFBBD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B6B9794-DC12-50AB-D101-1CD0024AA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385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71732B-BA2D-825C-8966-DEAE686A9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9BB8B4-FB55-18CB-83AB-C1EDDD9B76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167A232-A8B9-F28D-5192-F36092F2F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553C6E-9187-E8BC-CFD8-B0A807A6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A08637D-6343-9AC6-813F-BB6E61A7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A52053-4DEB-7033-B67F-B94173625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510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004D0D-C98E-D033-D2DE-B25E46BA4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961E26E-534D-CD02-9C42-D9BA889D9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11D9E21-48B0-2DD8-3B87-26C31E1F3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331401A-11A9-F26F-4303-4973102520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A7C4CC2-EA31-6582-5AE6-7F07C3E0B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097BEB9-7091-11EC-9825-015B7546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154900D-66EE-CE39-65C4-45D656209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0D192CE-C7FE-E17C-2941-518BF1E02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02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00AB71-C73C-796F-3A25-180CDAA3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59CBB24-717E-5841-DF3A-EDB9C24BB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A4D52BC-2E39-93DA-1FB4-2519B9721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A946D5E-98FF-A834-A28E-247CCA55B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437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1AEE023-648E-D235-D448-CF81E578D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4A53C59-DF20-378E-39CB-FD61CD9C4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512863D-8D04-D602-2F66-6FE8C10A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088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42220-60B2-9C13-3CA7-A175362A0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0EB663-1E96-156B-A680-56E852555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20BCDDD-6D0D-6053-ABF1-06870294E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6BC8B34-13AD-32E3-2BE8-741ADEF2A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58B3EF-CD0C-C37E-1D1E-7AB5D6D0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D4FE301-40D8-FFD3-8BB6-4F41C56D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517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04A9C7-0DA5-87CE-04A9-45223DEA7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50389B6-81D8-C88F-57DC-B6AE1A0E96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FE008E3-FB31-FE02-F307-8976332BD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D6D4759-F181-975B-B74C-3A33BDDAE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7DFDF3E-F929-394A-6F7D-38A855C93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7A227FB-82EC-38EA-F1A4-4883F252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1363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12142F-C7E2-BBD2-F4DE-7531D0499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E126E58-FB2B-13F3-D725-AA3433ACE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422377F-54F9-30F2-F9A4-F1DF51268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8451BF-2EFD-DA18-6027-B75554C25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4C47A3-1BE1-4E0A-3621-33E8A1C2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413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954A354-73A8-1BD7-F7B5-16CCAB8D1E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548C7B5-7A1A-E984-1F1C-ABEE1E13C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D2E3CD-D68D-C296-510E-04A6B225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0848B4F-C115-036A-661C-00173286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F2B2D5-06B4-9D86-BFE1-9DA3092D0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064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667769E-FE85-C110-A2D4-FB29E7C8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9E44560-5C61-31F1-82AB-5C1296B2A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8D119C-2257-7A08-CD42-9BAC6AF7C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60ED7-CCF2-42D5-BECB-2B015F5B607C}" type="datetimeFigureOut">
              <a:rPr lang="da-DK" smtClean="0"/>
              <a:t>23-02-2024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0F8D80-6D66-F400-40DD-712DDA6F5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8E7D06D-4BAC-C64A-1810-5CCDF231E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02D2F6-E2A1-49B1-8F29-CDFF13D1A4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523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00FABB-4654-C94C-1F6C-A2212F8C42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16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E42B71-EED3-D6A7-A0AA-57A79A2F2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da-DK" sz="4400" dirty="0"/>
              <a:t>FREDAGSBAR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166C3F-50ED-3DFC-AE88-F3818B9D9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da-DK" sz="2000" dirty="0" err="1"/>
              <a:t>Submachine</a:t>
            </a:r>
            <a:br>
              <a:rPr lang="da-DK" sz="2000" dirty="0"/>
            </a:br>
            <a:r>
              <a:rPr lang="da-DK" sz="2000" dirty="0"/>
              <a:t>Økonomistyringssystem</a:t>
            </a: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32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115719BB-48A7-4AF4-BB91-DC82E0DF7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3" name="Freeform: Shape 62">
            <a:extLst>
              <a:ext uri="{FF2B5EF4-FFF2-40B4-BE49-F238E27FC236}">
                <a16:creationId xmlns:a16="http://schemas.microsoft.com/office/drawing/2014/main" id="{10973A55-5440-4A99-B526-B5812E462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096002" cy="6858000"/>
          </a:xfrm>
          <a:custGeom>
            <a:avLst/>
            <a:gdLst>
              <a:gd name="connsiteX0" fmla="*/ 0 w 6096002"/>
              <a:gd name="connsiteY0" fmla="*/ 0 h 6858000"/>
              <a:gd name="connsiteX1" fmla="*/ 4885967 w 6096002"/>
              <a:gd name="connsiteY1" fmla="*/ 0 h 6858000"/>
              <a:gd name="connsiteX2" fmla="*/ 4946007 w 6096002"/>
              <a:gd name="connsiteY2" fmla="*/ 69271 h 6858000"/>
              <a:gd name="connsiteX3" fmla="*/ 6096002 w 6096002"/>
              <a:gd name="connsiteY3" fmla="*/ 3429000 h 6858000"/>
              <a:gd name="connsiteX4" fmla="*/ 4946007 w 6096002"/>
              <a:gd name="connsiteY4" fmla="*/ 6788730 h 6858000"/>
              <a:gd name="connsiteX5" fmla="*/ 4885967 w 6096002"/>
              <a:gd name="connsiteY5" fmla="*/ 6858000 h 6858000"/>
              <a:gd name="connsiteX6" fmla="*/ 0 w 609600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6858000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5" name="Freeform: Shape 64">
            <a:extLst>
              <a:ext uri="{FF2B5EF4-FFF2-40B4-BE49-F238E27FC236}">
                <a16:creationId xmlns:a16="http://schemas.microsoft.com/office/drawing/2014/main" id="{A9682493-588A-4D52-98F6-FBBD80C07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5370" cy="6858000"/>
          </a:xfrm>
          <a:custGeom>
            <a:avLst/>
            <a:gdLst>
              <a:gd name="connsiteX0" fmla="*/ 0 w 6085370"/>
              <a:gd name="connsiteY0" fmla="*/ 0 h 6858000"/>
              <a:gd name="connsiteX1" fmla="*/ 4875335 w 6085370"/>
              <a:gd name="connsiteY1" fmla="*/ 0 h 6858000"/>
              <a:gd name="connsiteX2" fmla="*/ 4935375 w 6085370"/>
              <a:gd name="connsiteY2" fmla="*/ 69271 h 6858000"/>
              <a:gd name="connsiteX3" fmla="*/ 6085370 w 6085370"/>
              <a:gd name="connsiteY3" fmla="*/ 3429000 h 6858000"/>
              <a:gd name="connsiteX4" fmla="*/ 4935375 w 6085370"/>
              <a:gd name="connsiteY4" fmla="*/ 6788730 h 6858000"/>
              <a:gd name="connsiteX5" fmla="*/ 4875335 w 6085370"/>
              <a:gd name="connsiteY5" fmla="*/ 6858000 h 6858000"/>
              <a:gd name="connsiteX6" fmla="*/ 0 w 60853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5370" h="685800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B6F031-4A84-6C0E-58EC-B1064727F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859536"/>
            <a:ext cx="4832802" cy="1170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KONVERTERING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BEC5A7A-ADE4-48D9-B89C-2BA1C9110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03236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92" y="2185062"/>
            <a:ext cx="49377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796DBEC-D7A9-3BCE-7016-5F04ABE2D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912" y="2512611"/>
            <a:ext cx="4832803" cy="366435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Sørg</a:t>
            </a:r>
            <a:r>
              <a:rPr lang="en-US" sz="2000" dirty="0"/>
              <a:t> for, at software encoder er </a:t>
            </a:r>
            <a:r>
              <a:rPr lang="en-US" sz="2000" dirty="0" err="1"/>
              <a:t>valgt</a:t>
            </a:r>
            <a:r>
              <a:rPr lang="en-US" sz="20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FPS</a:t>
            </a:r>
            <a:br>
              <a:rPr lang="en-US" sz="1800" dirty="0"/>
            </a:b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9" name="Billede 8" descr="Et billede, der indeholder tekst, skærmbillede, software, display/skærm/fremvisning">
            <a:extLst>
              <a:ext uri="{FF2B5EF4-FFF2-40B4-BE49-F238E27FC236}">
                <a16:creationId xmlns:a16="http://schemas.microsoft.com/office/drawing/2014/main" id="{ADBA05E1-5F34-1113-54EC-78772EDA3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913" y="3460791"/>
            <a:ext cx="5188092" cy="3177707"/>
          </a:xfrm>
          <a:prstGeom prst="rect">
            <a:avLst/>
          </a:prstGeom>
        </p:spPr>
      </p:pic>
      <p:pic>
        <p:nvPicPr>
          <p:cNvPr id="7" name="Pladsholder til billede 6" descr="Et billede, der indeholder tekst, skærmbillede, software, nummer/tal&#10;&#10;Automatisk genereret beskrivelse">
            <a:extLst>
              <a:ext uri="{FF2B5EF4-FFF2-40B4-BE49-F238E27FC236}">
                <a16:creationId xmlns:a16="http://schemas.microsoft.com/office/drawing/2014/main" id="{028A2067-1A00-81F7-513D-710C2322FA5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5" b="-1"/>
          <a:stretch/>
        </p:blipFill>
        <p:spPr>
          <a:xfrm>
            <a:off x="6524282" y="134661"/>
            <a:ext cx="5188092" cy="318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8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D880886B-02ED-4317-9236-CB60C22CF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A16BD7-6B4F-3BA8-EB73-B3977D98A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419600"/>
            <a:ext cx="10908792" cy="1203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KONVERTERING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B7E34F9-F61B-A322-5857-E85D65C18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5669280"/>
            <a:ext cx="10908792" cy="54864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åbne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vinduer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Submachine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samtidig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Tekst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konvertér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andet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5" name="Billede 4" descr="Et billede, der indeholder tekst, skærmbillede, udendørs, skiløb">
            <a:extLst>
              <a:ext uri="{FF2B5EF4-FFF2-40B4-BE49-F238E27FC236}">
                <a16:creationId xmlns:a16="http://schemas.microsoft.com/office/drawing/2014/main" id="{C17C4C53-379B-C1A2-826F-7495F18335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6" r="17723"/>
          <a:stretch/>
        </p:blipFill>
        <p:spPr>
          <a:xfrm>
            <a:off x="6" y="-11"/>
            <a:ext cx="6095994" cy="4194796"/>
          </a:xfrm>
          <a:custGeom>
            <a:avLst/>
            <a:gdLst/>
            <a:ahLst/>
            <a:cxnLst/>
            <a:rect l="l" t="t" r="r" b="b"/>
            <a:pathLst>
              <a:path w="6002835" h="4194796">
                <a:moveTo>
                  <a:pt x="0" y="0"/>
                </a:moveTo>
                <a:lnTo>
                  <a:pt x="5999418" y="0"/>
                </a:lnTo>
                <a:lnTo>
                  <a:pt x="5996190" y="32760"/>
                </a:lnTo>
                <a:cubicBezTo>
                  <a:pt x="5998706" y="293110"/>
                  <a:pt x="5983874" y="553460"/>
                  <a:pt x="5997116" y="813682"/>
                </a:cubicBezTo>
                <a:cubicBezTo>
                  <a:pt x="6007314" y="1015047"/>
                  <a:pt x="6000824" y="1216284"/>
                  <a:pt x="5997116" y="1417522"/>
                </a:cubicBezTo>
                <a:cubicBezTo>
                  <a:pt x="5989967" y="1803471"/>
                  <a:pt x="6000824" y="2188911"/>
                  <a:pt x="5996190" y="2574351"/>
                </a:cubicBezTo>
                <a:cubicBezTo>
                  <a:pt x="5994204" y="2745205"/>
                  <a:pt x="5996454" y="2915805"/>
                  <a:pt x="6000824" y="3086660"/>
                </a:cubicBezTo>
                <a:cubicBezTo>
                  <a:pt x="6007180" y="3330611"/>
                  <a:pt x="5997382" y="3574689"/>
                  <a:pt x="5986656" y="3818514"/>
                </a:cubicBezTo>
                <a:cubicBezTo>
                  <a:pt x="5983054" y="3885559"/>
                  <a:pt x="5982107" y="3952684"/>
                  <a:pt x="5983808" y="4019746"/>
                </a:cubicBezTo>
                <a:lnTo>
                  <a:pt x="5993788" y="4173418"/>
                </a:lnTo>
                <a:lnTo>
                  <a:pt x="5955106" y="4175101"/>
                </a:lnTo>
                <a:cubicBezTo>
                  <a:pt x="5890100" y="4175133"/>
                  <a:pt x="5825078" y="4173227"/>
                  <a:pt x="5760087" y="4171956"/>
                </a:cubicBezTo>
                <a:cubicBezTo>
                  <a:pt x="5521345" y="4167509"/>
                  <a:pt x="5282477" y="4171956"/>
                  <a:pt x="5044242" y="4149213"/>
                </a:cubicBezTo>
                <a:cubicBezTo>
                  <a:pt x="4979506" y="4143051"/>
                  <a:pt x="4914326" y="4139111"/>
                  <a:pt x="4849272" y="4139890"/>
                </a:cubicBezTo>
                <a:cubicBezTo>
                  <a:pt x="4784218" y="4140668"/>
                  <a:pt x="4719291" y="4146163"/>
                  <a:pt x="4655063" y="4158869"/>
                </a:cubicBezTo>
                <a:cubicBezTo>
                  <a:pt x="4447578" y="4199146"/>
                  <a:pt x="4239457" y="4201688"/>
                  <a:pt x="4029811" y="4185424"/>
                </a:cubicBezTo>
                <a:cubicBezTo>
                  <a:pt x="3943792" y="4178690"/>
                  <a:pt x="3857774" y="4167509"/>
                  <a:pt x="3771375" y="4169669"/>
                </a:cubicBezTo>
                <a:cubicBezTo>
                  <a:pt x="3623225" y="4173608"/>
                  <a:pt x="3474948" y="4165603"/>
                  <a:pt x="3326672" y="4167636"/>
                </a:cubicBezTo>
                <a:cubicBezTo>
                  <a:pt x="3322669" y="4168208"/>
                  <a:pt x="3318578" y="4167674"/>
                  <a:pt x="3314855" y="4166111"/>
                </a:cubicBezTo>
                <a:cubicBezTo>
                  <a:pt x="3278008" y="4140827"/>
                  <a:pt x="3237604" y="4150610"/>
                  <a:pt x="3199487" y="4157217"/>
                </a:cubicBezTo>
                <a:cubicBezTo>
                  <a:pt x="3072810" y="4179198"/>
                  <a:pt x="2946260" y="4189998"/>
                  <a:pt x="2817550" y="4172972"/>
                </a:cubicBezTo>
                <a:cubicBezTo>
                  <a:pt x="2694647" y="4155146"/>
                  <a:pt x="2569990" y="4152923"/>
                  <a:pt x="2446541" y="4166365"/>
                </a:cubicBezTo>
                <a:cubicBezTo>
                  <a:pt x="2276791" y="4186186"/>
                  <a:pt x="2107677" y="4181993"/>
                  <a:pt x="1938308" y="4166365"/>
                </a:cubicBezTo>
                <a:cubicBezTo>
                  <a:pt x="1869570" y="4160013"/>
                  <a:pt x="1799815" y="4149213"/>
                  <a:pt x="1731712" y="4165095"/>
                </a:cubicBezTo>
                <a:cubicBezTo>
                  <a:pt x="1647854" y="4184535"/>
                  <a:pt x="1564250" y="4178182"/>
                  <a:pt x="1480137" y="4173862"/>
                </a:cubicBezTo>
                <a:cubicBezTo>
                  <a:pt x="1373663" y="4168271"/>
                  <a:pt x="1267442" y="4152135"/>
                  <a:pt x="1160586" y="4164841"/>
                </a:cubicBezTo>
                <a:cubicBezTo>
                  <a:pt x="1111161" y="4170685"/>
                  <a:pt x="1062116" y="4179961"/>
                  <a:pt x="1012055" y="4177547"/>
                </a:cubicBezTo>
                <a:cubicBezTo>
                  <a:pt x="873562" y="4171194"/>
                  <a:pt x="735196" y="4163697"/>
                  <a:pt x="596449" y="4164841"/>
                </a:cubicBezTo>
                <a:cubicBezTo>
                  <a:pt x="538383" y="4165222"/>
                  <a:pt x="480699" y="4167128"/>
                  <a:pt x="422887" y="4171321"/>
                </a:cubicBezTo>
                <a:cubicBezTo>
                  <a:pt x="315015" y="4179198"/>
                  <a:pt x="207524" y="4168525"/>
                  <a:pt x="100033" y="4164714"/>
                </a:cubicBezTo>
                <a:lnTo>
                  <a:pt x="0" y="4169195"/>
                </a:lnTo>
                <a:close/>
              </a:path>
            </a:pathLst>
          </a:custGeom>
        </p:spPr>
      </p:pic>
      <p:pic>
        <p:nvPicPr>
          <p:cNvPr id="6" name="Pladsholder til billede 5" descr="Et billede, der indeholder tekst, skærmbillede, software, Computerikon&#10;&#10;Automatisk genereret beskrivelse">
            <a:extLst>
              <a:ext uri="{FF2B5EF4-FFF2-40B4-BE49-F238E27FC236}">
                <a16:creationId xmlns:a16="http://schemas.microsoft.com/office/drawing/2014/main" id="{5E121447-ECA4-00B9-AB49-FDA64B97936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r="11666" b="1"/>
          <a:stretch/>
        </p:blipFill>
        <p:spPr>
          <a:xfrm>
            <a:off x="6019800" y="12"/>
            <a:ext cx="6172195" cy="4186171"/>
          </a:xfrm>
          <a:custGeom>
            <a:avLst/>
            <a:gdLst/>
            <a:ahLst/>
            <a:cxnLst/>
            <a:rect l="l" t="t" r="r" b="b"/>
            <a:pathLst>
              <a:path w="6009490" h="4186171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</p:spPr>
      </p:pic>
      <p:sp>
        <p:nvSpPr>
          <p:cNvPr id="35" name="sketch line">
            <a:extLst>
              <a:ext uri="{FF2B5EF4-FFF2-40B4-BE49-F238E27FC236}">
                <a16:creationId xmlns:a16="http://schemas.microsoft.com/office/drawing/2014/main" id="{28C31856-6ABF-41FD-B683-B06E5FFF9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8439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0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A86D28-0F3A-1597-28B4-787A1029B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58" y="4889794"/>
            <a:ext cx="9681882" cy="6644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GENVEJE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B7337B1-3440-3245-AA06-7D8F4B7DC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8399" y="5539169"/>
            <a:ext cx="7315199" cy="120304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Alt + C 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Alt + Tab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Windowstast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+ D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er dine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venner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ladsholder til billede 7" descr="Et billede, der indeholder elektronik, tastatur, Inputenhed, ekstern enhed&#10;&#10;Automatisk genereret beskrivelse">
            <a:extLst>
              <a:ext uri="{FF2B5EF4-FFF2-40B4-BE49-F238E27FC236}">
                <a16:creationId xmlns:a16="http://schemas.microsoft.com/office/drawing/2014/main" id="{8518788A-FD81-BB34-D4F2-4E7C385F33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r="1" b="1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513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AB56D1-2343-0A80-B44E-7C220A360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SERVEREN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D664846-AA51-B4B0-AF1B-64BE5E701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2623381"/>
            <a:ext cx="3888528" cy="355358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Skriv</a:t>
            </a:r>
            <a:r>
              <a:rPr lang="en-US" sz="2000" dirty="0"/>
              <a:t> </a:t>
            </a:r>
            <a:r>
              <a:rPr lang="en-US" sz="2000" dirty="0" err="1"/>
              <a:t>forbogstav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     og hop </a:t>
            </a:r>
            <a:r>
              <a:rPr lang="en-US" sz="2000" dirty="0" err="1"/>
              <a:t>ned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mappe</a:t>
            </a:r>
            <a:r>
              <a:rPr lang="en-US" sz="20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Shift + </a:t>
            </a:r>
            <a:r>
              <a:rPr lang="en-US" sz="2000" dirty="0" err="1"/>
              <a:t>forbogstav</a:t>
            </a:r>
            <a:r>
              <a:rPr lang="en-US" sz="2000" dirty="0"/>
              <a:t> hopper </a:t>
            </a:r>
            <a:r>
              <a:rPr lang="en-US" sz="2000" dirty="0" err="1"/>
              <a:t>opad</a:t>
            </a: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ladsholder til billede 5" descr="Et billede, der indeholder tekst, skærmbillede, display/skærm/fremvisning, linje/række&#10;&#10;Automatisk genereret beskrivelse">
            <a:extLst>
              <a:ext uri="{FF2B5EF4-FFF2-40B4-BE49-F238E27FC236}">
                <a16:creationId xmlns:a16="http://schemas.microsoft.com/office/drawing/2014/main" id="{E6902C9C-B259-4869-2A35-75A2CC33E4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2" r="24342"/>
          <a:stretch>
            <a:fillRect/>
          </a:stretch>
        </p:blipFill>
        <p:spPr>
          <a:xfrm>
            <a:off x="6075974" y="729673"/>
            <a:ext cx="5811947" cy="458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4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50FE31-B57C-FBF5-D004-ABF5B773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SKILTE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2012986-9E58-B461-71A7-101A3CF16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OPN-FILEN</a:t>
            </a:r>
          </a:p>
        </p:txBody>
      </p:sp>
      <p:pic>
        <p:nvPicPr>
          <p:cNvPr id="8" name="Pladsholder til indhold 7" descr="Et billede, der indeholder tekst, skærmbillede, software, Multimediesoftware&#10;&#10;Automatisk genereret beskrivelse">
            <a:extLst>
              <a:ext uri="{FF2B5EF4-FFF2-40B4-BE49-F238E27FC236}">
                <a16:creationId xmlns:a16="http://schemas.microsoft.com/office/drawing/2014/main" id="{7F55A5D3-190D-5222-5EBF-0B7E170DCC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11" y="3103419"/>
            <a:ext cx="5372583" cy="3195781"/>
          </a:xfr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EC4B771-FFBD-C508-DF36-E27D5DB3F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SKILTE-FILEN</a:t>
            </a:r>
          </a:p>
        </p:txBody>
      </p:sp>
      <p:pic>
        <p:nvPicPr>
          <p:cNvPr id="10" name="Pladsholder til indhold 9" descr="Et billede, der indeholder tekst, skærmbillede, software, Multimediesoftware&#10;&#10;Automatisk genereret beskrivelse">
            <a:extLst>
              <a:ext uri="{FF2B5EF4-FFF2-40B4-BE49-F238E27FC236}">
                <a16:creationId xmlns:a16="http://schemas.microsoft.com/office/drawing/2014/main" id="{86F4AF89-A33F-FFA8-B691-35A79D4D4F8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3134230"/>
            <a:ext cx="5215665" cy="3164970"/>
          </a:xfrm>
        </p:spPr>
      </p:pic>
    </p:spTree>
    <p:extLst>
      <p:ext uri="{BB962C8B-B14F-4D97-AF65-F5344CB8AC3E}">
        <p14:creationId xmlns:p14="http://schemas.microsoft.com/office/powerpoint/2010/main" val="374022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42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8" name="Pladsholder til billede 17" descr="Et billede, der indeholder tekst, skærmbillede, software, Webside&#10;&#10;Automatisk genereret beskrivelse">
            <a:extLst>
              <a:ext uri="{FF2B5EF4-FFF2-40B4-BE49-F238E27FC236}">
                <a16:creationId xmlns:a16="http://schemas.microsoft.com/office/drawing/2014/main" id="{2421D669-4758-B4B2-BF54-59346AAF779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905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52" name="Freeform: Shape 44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53" name="Freeform: Shape 46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54" name="Freeform: Shape 48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8CF1C-56EE-37E7-96ED-964D34EF2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0" y="1045597"/>
            <a:ext cx="3633746" cy="15884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SKILTE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E7A5DAC-172A-01FC-54A8-077662C11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46719" y="2722729"/>
            <a:ext cx="3633747" cy="27000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Exporter (F6) </a:t>
            </a:r>
            <a:br>
              <a:rPr lang="en-US" sz="2000" dirty="0"/>
            </a:br>
            <a:r>
              <a:rPr lang="en-US" sz="2000" dirty="0"/>
              <a:t>    </a:t>
            </a:r>
            <a:r>
              <a:rPr lang="en-US" sz="2000" dirty="0" err="1"/>
              <a:t>som</a:t>
            </a:r>
            <a:r>
              <a:rPr lang="en-US" sz="2000" dirty="0"/>
              <a:t> RTF Manuscript export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Ikke</a:t>
            </a:r>
            <a:r>
              <a:rPr lang="en-US" sz="2000" dirty="0"/>
              <a:t> subtitle number</a:t>
            </a:r>
          </a:p>
        </p:txBody>
      </p:sp>
    </p:spTree>
    <p:extLst>
      <p:ext uri="{BB962C8B-B14F-4D97-AF65-F5344CB8AC3E}">
        <p14:creationId xmlns:p14="http://schemas.microsoft.com/office/powerpoint/2010/main" val="1382781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6C4118A-B523-45D9-B427-8E05B2DEA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1DDE0A-D5CC-E5FE-5553-DBA2E7696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57189"/>
            <a:ext cx="4899039" cy="334690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SKILTE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3FB71D2-EED4-3886-5AC9-95D5161BC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76" y="4068287"/>
            <a:ext cx="4899039" cy="206079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Hent RTF-</a:t>
            </a:r>
            <a:r>
              <a:rPr lang="en-US" sz="2400" dirty="0" err="1"/>
              <a:t>filen</a:t>
            </a:r>
            <a:r>
              <a:rPr lang="en-US" sz="2400" dirty="0"/>
              <a:t> </a:t>
            </a:r>
            <a:r>
              <a:rPr lang="en-US" sz="2400" dirty="0" err="1"/>
              <a:t>ind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Word, Google Docs </a:t>
            </a:r>
            <a:r>
              <a:rPr lang="en-US" sz="2400" dirty="0" err="1"/>
              <a:t>eller</a:t>
            </a:r>
            <a:r>
              <a:rPr lang="en-US" sz="2400" dirty="0"/>
              <a:t> OpenDocument.</a:t>
            </a:r>
          </a:p>
        </p:txBody>
      </p:sp>
      <p:pic>
        <p:nvPicPr>
          <p:cNvPr id="8" name="Pladsholder til billede 7" descr="Et billede, der indeholder tekst, skærmbillede, nummer/tal, Parallel&#10;&#10;Automatisk genereret beskrivelse">
            <a:extLst>
              <a:ext uri="{FF2B5EF4-FFF2-40B4-BE49-F238E27FC236}">
                <a16:creationId xmlns:a16="http://schemas.microsoft.com/office/drawing/2014/main" id="{0C90622A-63D3-5891-AE84-64B315A8BA5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08"/>
          <a:stretch/>
        </p:blipFill>
        <p:spPr>
          <a:xfrm>
            <a:off x="6095999" y="10"/>
            <a:ext cx="610565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6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475954-7FCD-E0F8-6461-F62A477D84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SPØRGSMÅL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7DCAA94-830A-81C3-CC78-3BA01146C6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4631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99</Words>
  <Application>Microsoft Office PowerPoint</Application>
  <PresentationFormat>Widescreen</PresentationFormat>
  <Paragraphs>21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Meiryo</vt:lpstr>
      <vt:lpstr>Aptos</vt:lpstr>
      <vt:lpstr>Aptos Display</vt:lpstr>
      <vt:lpstr>Arial</vt:lpstr>
      <vt:lpstr>Calibri</vt:lpstr>
      <vt:lpstr>Office-tema</vt:lpstr>
      <vt:lpstr>FREDAGSBAR</vt:lpstr>
      <vt:lpstr>KONVERTERING</vt:lpstr>
      <vt:lpstr>KONVERTERING</vt:lpstr>
      <vt:lpstr>GENVEJE</vt:lpstr>
      <vt:lpstr>SERVEREN</vt:lpstr>
      <vt:lpstr>SKILTE</vt:lpstr>
      <vt:lpstr>SKILTE</vt:lpstr>
      <vt:lpstr>SKILTE</vt:lpstr>
      <vt:lpstr>SPØRGSMÅL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FREDAGSBAR</dc:title>
  <dc:creator>Kai-Asle Sønstabø</dc:creator>
  <cp:lastModifiedBy>Kai-Asle Sønstabø</cp:lastModifiedBy>
  <cp:revision>23</cp:revision>
  <dcterms:created xsi:type="dcterms:W3CDTF">2024-02-16T22:03:51Z</dcterms:created>
  <dcterms:modified xsi:type="dcterms:W3CDTF">2024-02-23T14:46:30Z</dcterms:modified>
</cp:coreProperties>
</file>